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76" r:id="rId4"/>
    <p:sldId id="258" r:id="rId5"/>
    <p:sldId id="278" r:id="rId6"/>
    <p:sldId id="279" r:id="rId7"/>
    <p:sldId id="259" r:id="rId8"/>
    <p:sldId id="260" r:id="rId9"/>
    <p:sldId id="280" r:id="rId10"/>
    <p:sldId id="281" r:id="rId11"/>
    <p:sldId id="257" r:id="rId12"/>
    <p:sldId id="262" r:id="rId13"/>
    <p:sldId id="263" r:id="rId14"/>
    <p:sldId id="282" r:id="rId15"/>
    <p:sldId id="284" r:id="rId16"/>
    <p:sldId id="283" r:id="rId17"/>
    <p:sldId id="264" r:id="rId18"/>
    <p:sldId id="265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61" r:id="rId28"/>
    <p:sldId id="285" r:id="rId29"/>
    <p:sldId id="288" r:id="rId30"/>
    <p:sldId id="287" r:id="rId31"/>
    <p:sldId id="277" r:id="rId3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4988-99AD-4ACE-81D3-77DC426248B8}" type="datetimeFigureOut">
              <a:rPr lang="it-IT" smtClean="0"/>
              <a:t>27/10/2017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AD86-C08C-4FF2-9DB7-331FCE6CE2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2160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4988-99AD-4ACE-81D3-77DC426248B8}" type="datetimeFigureOut">
              <a:rPr lang="it-IT" smtClean="0"/>
              <a:t>27/10/2017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AD86-C08C-4FF2-9DB7-331FCE6CE2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012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4988-99AD-4ACE-81D3-77DC426248B8}" type="datetimeFigureOut">
              <a:rPr lang="it-IT" smtClean="0"/>
              <a:t>27/10/2017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AD86-C08C-4FF2-9DB7-331FCE6CE2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37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4988-99AD-4ACE-81D3-77DC426248B8}" type="datetimeFigureOut">
              <a:rPr lang="it-IT" smtClean="0"/>
              <a:t>27/10/2017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AD86-C08C-4FF2-9DB7-331FCE6CE2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3660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4988-99AD-4ACE-81D3-77DC426248B8}" type="datetimeFigureOut">
              <a:rPr lang="it-IT" smtClean="0"/>
              <a:t>27/10/2017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AD86-C08C-4FF2-9DB7-331FCE6CE2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9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4988-99AD-4ACE-81D3-77DC426248B8}" type="datetimeFigureOut">
              <a:rPr lang="it-IT" smtClean="0"/>
              <a:t>27/10/2017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AD86-C08C-4FF2-9DB7-331FCE6CE2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444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4988-99AD-4ACE-81D3-77DC426248B8}" type="datetimeFigureOut">
              <a:rPr lang="it-IT" smtClean="0"/>
              <a:t>27/10/2017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AD86-C08C-4FF2-9DB7-331FCE6CE2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0689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4988-99AD-4ACE-81D3-77DC426248B8}" type="datetimeFigureOut">
              <a:rPr lang="it-IT" smtClean="0"/>
              <a:t>27/10/2017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AD86-C08C-4FF2-9DB7-331FCE6CE2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933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4988-99AD-4ACE-81D3-77DC426248B8}" type="datetimeFigureOut">
              <a:rPr lang="it-IT" smtClean="0"/>
              <a:t>27/10/2017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AD86-C08C-4FF2-9DB7-331FCE6CE2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4614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4988-99AD-4ACE-81D3-77DC426248B8}" type="datetimeFigureOut">
              <a:rPr lang="it-IT" smtClean="0"/>
              <a:t>27/10/2017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AD86-C08C-4FF2-9DB7-331FCE6CE2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2153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4988-99AD-4ACE-81D3-77DC426248B8}" type="datetimeFigureOut">
              <a:rPr lang="it-IT" smtClean="0"/>
              <a:t>27/10/2017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AD86-C08C-4FF2-9DB7-331FCE6CE2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5554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14988-99AD-4ACE-81D3-77DC426248B8}" type="datetimeFigureOut">
              <a:rPr lang="it-IT" smtClean="0"/>
              <a:t>27/10/2017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FAD86-C08C-4FF2-9DB7-331FCE6CE2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902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critturebrevi.i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Parole e sentimento</a:t>
            </a:r>
            <a:endParaRPr lang="it-IT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2079" y="3602037"/>
            <a:ext cx="9683931" cy="3086145"/>
          </a:xfrm>
        </p:spPr>
        <p:txBody>
          <a:bodyPr>
            <a:noAutofit/>
          </a:bodyPr>
          <a:lstStyle/>
          <a:p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Francesca Chiusaroli</a:t>
            </a:r>
          </a:p>
          <a:p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Università di Macerata</a:t>
            </a:r>
          </a:p>
          <a:p>
            <a:r>
              <a:rPr lang="it-IT" sz="4000" dirty="0" smtClean="0">
                <a:hlinkClick r:id="rId2"/>
              </a:rPr>
              <a:t>www.scritturebrevi.it</a:t>
            </a:r>
            <a:endParaRPr lang="it-IT" sz="4000" dirty="0" smtClean="0"/>
          </a:p>
          <a:p>
            <a:r>
              <a:rPr lang="it-IT" sz="4000" dirty="0" smtClean="0"/>
              <a:t> </a:t>
            </a:r>
          </a:p>
          <a:p>
            <a:endParaRPr lang="it-IT" sz="4000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044" y="5634844"/>
            <a:ext cx="4633362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29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7646" y="280270"/>
            <a:ext cx="4653115" cy="614053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018" y="421154"/>
            <a:ext cx="4548010" cy="585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06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3434" y="1690688"/>
            <a:ext cx="7145131" cy="28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54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3564" y="1915887"/>
            <a:ext cx="7201488" cy="207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33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7235" y="313674"/>
            <a:ext cx="3337022" cy="586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87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1438" y="2638696"/>
            <a:ext cx="8068526" cy="149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23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9775" y="627017"/>
            <a:ext cx="5972450" cy="533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07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1665" y="1297577"/>
            <a:ext cx="8026912" cy="332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41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3394" y="365125"/>
            <a:ext cx="4270292" cy="572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38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3434" y="1925426"/>
            <a:ext cx="7145131" cy="41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5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1385" y="737053"/>
            <a:ext cx="644724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27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666" y="365125"/>
            <a:ext cx="11254423" cy="568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07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3434" y="2053453"/>
            <a:ext cx="7145131" cy="38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11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9066" y="789305"/>
            <a:ext cx="713254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26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8925" y="297186"/>
            <a:ext cx="4746325" cy="595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51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8660" y="644434"/>
            <a:ext cx="6998181" cy="533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62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4124" y="754470"/>
            <a:ext cx="686375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18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2446" y="1111204"/>
            <a:ext cx="7132938" cy="348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6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4840" y="719636"/>
            <a:ext cx="584165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369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7487" y="2143919"/>
            <a:ext cx="667702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43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8995" y="659089"/>
            <a:ext cx="6847386" cy="451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051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662" y="1893455"/>
            <a:ext cx="7940760" cy="2071503"/>
          </a:xfrm>
        </p:spPr>
      </p:pic>
    </p:spTree>
    <p:extLst>
      <p:ext uri="{BB962C8B-B14F-4D97-AF65-F5344CB8AC3E}">
        <p14:creationId xmlns:p14="http://schemas.microsoft.com/office/powerpoint/2010/main" val="2906037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8892" y="2028803"/>
            <a:ext cx="4631871" cy="259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226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4640" y="186332"/>
            <a:ext cx="5263199" cy="435133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50" y="365125"/>
            <a:ext cx="4992190" cy="399375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375" y="1027906"/>
            <a:ext cx="6524625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623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8160" y="2186415"/>
            <a:ext cx="3142607" cy="322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18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3040" y="513806"/>
            <a:ext cx="8076725" cy="538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79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1470" y="146536"/>
            <a:ext cx="5789060" cy="610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3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1210" y="696687"/>
            <a:ext cx="6340257" cy="524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6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2571" y="240939"/>
            <a:ext cx="5498874" cy="593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483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9588" y="365125"/>
            <a:ext cx="6115777" cy="571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69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0075" y="365125"/>
            <a:ext cx="6219825" cy="21240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987" y="2874645"/>
            <a:ext cx="616267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924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Widescreen</PresentationFormat>
  <Paragraphs>5</Paragraphs>
  <Slides>31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Tema di Office</vt:lpstr>
      <vt:lpstr>Parole e sentimento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Parole e sentimento</dc:title>
  <dc:creator>francesca.chiusaroli</dc:creator>
  <cp:lastModifiedBy>Francesca</cp:lastModifiedBy>
  <cp:revision>8</cp:revision>
  <dcterms:created xsi:type="dcterms:W3CDTF">2017-10-24T19:34:00Z</dcterms:created>
  <dcterms:modified xsi:type="dcterms:W3CDTF">2017-10-27T05:57:48Z</dcterms:modified>
</cp:coreProperties>
</file>